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58" r:id="rId5"/>
    <p:sldId id="288" r:id="rId6"/>
    <p:sldId id="259" r:id="rId7"/>
    <p:sldId id="289" r:id="rId8"/>
    <p:sldId id="290" r:id="rId9"/>
    <p:sldId id="261" r:id="rId10"/>
    <p:sldId id="262" r:id="rId11"/>
    <p:sldId id="263" r:id="rId12"/>
    <p:sldId id="264" r:id="rId13"/>
    <p:sldId id="268" r:id="rId14"/>
    <p:sldId id="285" r:id="rId15"/>
    <p:sldId id="284" r:id="rId16"/>
    <p:sldId id="283" r:id="rId17"/>
    <p:sldId id="282" r:id="rId18"/>
    <p:sldId id="281" r:id="rId19"/>
    <p:sldId id="280" r:id="rId20"/>
    <p:sldId id="279" r:id="rId21"/>
    <p:sldId id="278" r:id="rId22"/>
    <p:sldId id="277" r:id="rId23"/>
    <p:sldId id="276" r:id="rId24"/>
    <p:sldId id="275" r:id="rId25"/>
    <p:sldId id="274" r:id="rId26"/>
    <p:sldId id="273" r:id="rId27"/>
    <p:sldId id="272" r:id="rId28"/>
    <p:sldId id="271" r:id="rId29"/>
    <p:sldId id="270" r:id="rId30"/>
    <p:sldId id="269" r:id="rId31"/>
    <p:sldId id="267" r:id="rId32"/>
    <p:sldId id="286" r:id="rId33"/>
    <p:sldId id="26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F0A93-59B9-4B34-98B8-75CFE8A333E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D7726-069D-4EA2-861D-3A1FB19C2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gearlog.com/jeopardy/jeopardy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earlog.com/jeopardy/jeopardy19.jpg"/>
          <p:cNvPicPr>
            <a:picLocks noChangeAspect="1" noChangeArrowheads="1"/>
          </p:cNvPicPr>
          <p:nvPr/>
        </p:nvPicPr>
        <p:blipFill>
          <a:blip r:embed="rId2" cstate="print"/>
          <a:srcRect t="28645" b="31969"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Words that begin with I</a:t>
                      </a:r>
                      <a:endParaRPr lang="en-US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itchFamily="18" charset="0"/>
                        </a:rPr>
                        <a:t>Ocean Creatures</a:t>
                      </a:r>
                      <a:endParaRPr lang="en-US" dirty="0">
                        <a:latin typeface="Georgia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Georgia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Georgia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100</a:t>
                      </a:r>
                      <a:endParaRPr lang="en-US" dirty="0" smtClean="0">
                        <a:solidFill>
                          <a:schemeClr val="bg1"/>
                        </a:solidFill>
                        <a:hlinkClick r:id="rId4" action="ppaction://hlinksldjump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hlinkClick r:id="rId5" action="ppaction://hlinksldjump"/>
                        </a:rPr>
                        <a:t>200</a:t>
                      </a:r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hlinkClick r:id="rId6" action="ppaction://hlinksldjump"/>
                        </a:rPr>
                        <a:t>300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hlinkClick r:id="rId7" action="ppaction://hlinksldjump"/>
                        </a:rPr>
                        <a:t>400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  <a:hlinkClick r:id="rId8" action="ppaction://hlinksldjump"/>
                        </a:rPr>
                        <a:t>500</a:t>
                      </a:r>
                      <a:endParaRPr lang="en-US" dirty="0" smtClean="0">
                        <a:solidFill>
                          <a:srgbClr val="FFFF00"/>
                        </a:solidFill>
                      </a:endParaRPr>
                    </a:p>
                    <a:p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en-US" sz="4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To Breathe</a:t>
            </a:r>
            <a:endParaRPr lang="en-US" sz="4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sz="5200" dirty="0" smtClean="0"/>
          </a:p>
          <a:p>
            <a:pPr algn="ctr">
              <a:buNone/>
            </a:pPr>
            <a:r>
              <a:rPr lang="en-US" sz="5200" dirty="0" smtClean="0">
                <a:solidFill>
                  <a:schemeClr val="bg1"/>
                </a:solidFill>
                <a:latin typeface="Georgia" pitchFamily="18" charset="0"/>
              </a:rPr>
              <a:t>Inhale</a:t>
            </a:r>
            <a:endParaRPr lang="en-US" sz="5200" dirty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To Work With</a:t>
            </a:r>
            <a:endParaRPr lang="en-US" sz="4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Interact</a:t>
            </a:r>
            <a:endParaRPr lang="en-US" sz="4800" dirty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/>
              <a:t>							      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To </a:t>
            </a: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P</a:t>
            </a: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ut Something</a:t>
            </a: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Georgia" pitchFamily="18" charset="0"/>
              </a:rPr>
              <a:t>Into Another</a:t>
            </a:r>
            <a:endParaRPr lang="en-US" sz="4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>
              <a:buNone/>
            </a:pPr>
            <a:r>
              <a:rPr lang="en-US" sz="4800" dirty="0" err="1" smtClean="0">
                <a:solidFill>
                  <a:schemeClr val="bg1"/>
                </a:solidFill>
                <a:latin typeface="Georgia" pitchFamily="18" charset="0"/>
              </a:rPr>
              <a:t>Inbed</a:t>
            </a:r>
            <a:endParaRPr lang="en-US" sz="4800" dirty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/>
              <a:t>							      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			</a:t>
            </a:r>
            <a:r>
              <a:rPr lang="en-US" dirty="0" smtClean="0">
                <a:hlinkClick r:id="rId2" action="ppaction://hlinksldjump"/>
              </a:rPr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25</Words>
  <Application>Microsoft Office PowerPoint</Application>
  <PresentationFormat>On-screen Show (4:3)</PresentationFormat>
  <Paragraphs>247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Harold</dc:creator>
  <cp:lastModifiedBy>Harold</cp:lastModifiedBy>
  <cp:revision>7</cp:revision>
  <dcterms:created xsi:type="dcterms:W3CDTF">2011-04-22T18:30:27Z</dcterms:created>
  <dcterms:modified xsi:type="dcterms:W3CDTF">2011-04-24T12:28:37Z</dcterms:modified>
</cp:coreProperties>
</file>